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480" r:id="rId3"/>
    <p:sldId id="481" r:id="rId4"/>
    <p:sldId id="482" r:id="rId5"/>
    <p:sldId id="483" r:id="rId6"/>
    <p:sldId id="484" r:id="rId7"/>
    <p:sldId id="485" r:id="rId8"/>
    <p:sldId id="486" r:id="rId9"/>
    <p:sldId id="489" r:id="rId10"/>
    <p:sldId id="49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7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21.2.2023.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e-sfera.hr/dodatni-digitalni-sadrzaji/c8451c26-5d39-486b-bac5-cf09eafec3bd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541" y="1336629"/>
            <a:ext cx="4449825" cy="3867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z="3600" dirty="0" err="1"/>
              <a:t>Holidays</a:t>
            </a:r>
            <a:br>
              <a:rPr lang="en-US" sz="2800" dirty="0"/>
            </a:br>
            <a:br>
              <a:rPr lang="en-US" sz="2800" dirty="0"/>
            </a:br>
            <a:endParaRPr lang="hr-HR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39895" y="132736"/>
            <a:ext cx="4467571" cy="8376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896" y="995618"/>
            <a:ext cx="4467570" cy="583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162C6F96-42ED-5853-5898-3B6CE7FA21C0}"/>
              </a:ext>
            </a:extLst>
          </p:cNvPr>
          <p:cNvSpPr txBox="1"/>
          <p:nvPr/>
        </p:nvSpPr>
        <p:spPr>
          <a:xfrm>
            <a:off x="6273636" y="3429000"/>
            <a:ext cx="4576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Extra pages -Holidays | Way to go 3 (e-sfera.hr)</a:t>
            </a:r>
            <a:r>
              <a:rPr lang="hr-HR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D80DE4-3450-B43C-E7C0-0CC4D0D9D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57" t="18934" r="22629"/>
          <a:stretch/>
        </p:blipFill>
        <p:spPr>
          <a:xfrm>
            <a:off x="538355" y="426720"/>
            <a:ext cx="5202582" cy="510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2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E544BAB-D342-480F-44D6-EF56CB149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"/>
            <a:ext cx="12192000" cy="9467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6BA9F61-FF61-AC9D-5ADC-8C2BBE24D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540"/>
            <a:ext cx="12192000" cy="389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9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5245AB4A-495E-BDDC-A42C-9A7363505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653435"/>
            <a:ext cx="11452860" cy="2775565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0E661EC-A99C-2B37-F89E-9ED020B3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72349"/>
            <a:ext cx="11839800" cy="94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04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8564B1-E8F6-C9EE-3549-B99A85EE4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2172"/>
            <a:ext cx="12192000" cy="371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65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78829AA4-A6DB-9C3E-BA8E-5E3CB8ACB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36" y="333038"/>
            <a:ext cx="11782821" cy="615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6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68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trijela&#10;&#10;Opis je automatski generiran">
            <a:extLst>
              <a:ext uri="{FF2B5EF4-FFF2-40B4-BE49-F238E27FC236}">
                <a16:creationId xmlns:a16="http://schemas.microsoft.com/office/drawing/2014/main" id="{B42A7E29-56B8-DF55-85C8-7904A9B3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069" y="643467"/>
            <a:ext cx="541786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6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DEFE487-ACE9-50BC-2AC4-C2843ABED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052"/>
            <a:ext cx="12192000" cy="624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1FB4DF1-26E0-388D-47F8-AB7BF5B1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6508"/>
            <a:ext cx="12192000" cy="426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4D6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F4790C83-577D-3C62-A3C3-E8AF8B6CD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37" y="966577"/>
            <a:ext cx="6253058" cy="4924283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37D069FD-1FD4-E584-BFA7-73E6F4A1C3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059" y="1511598"/>
            <a:ext cx="3502643" cy="1444839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5B79C762-0E26-38F6-0C00-972199385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059" y="4585090"/>
            <a:ext cx="3502643" cy="13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67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2706</TotalTime>
  <Words>17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sustava Office</vt:lpstr>
      <vt:lpstr>Holidays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216</cp:revision>
  <dcterms:created xsi:type="dcterms:W3CDTF">2021-09-01T06:25:32Z</dcterms:created>
  <dcterms:modified xsi:type="dcterms:W3CDTF">2023-02-21T13:39:51Z</dcterms:modified>
</cp:coreProperties>
</file>